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899" r:id="rId4"/>
    <p:sldId id="2147477900" r:id="rId5"/>
    <p:sldId id="2147477901" r:id="rId6"/>
    <p:sldId id="2147477902" r:id="rId7"/>
    <p:sldId id="2147477903" r:id="rId8"/>
    <p:sldId id="2147477904" r:id="rId9"/>
    <p:sldId id="2147477905" r:id="rId10"/>
    <p:sldId id="2147477882" r:id="rId11"/>
    <p:sldId id="2147477885" r:id="rId12"/>
    <p:sldId id="261" r:id="rId13"/>
    <p:sldId id="2147477898" r:id="rId14"/>
    <p:sldId id="260" r:id="rId1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6/23/2023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22-06-2023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22-06-2023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fontScale="90000"/>
          </a:bodyPr>
          <a:lstStyle/>
          <a:p>
            <a:r>
              <a:rPr lang="da-DK" dirty="0"/>
              <a:t>Let AI </a:t>
            </a:r>
            <a:r>
              <a:rPr lang="da-DK" dirty="0" err="1"/>
              <a:t>help</a:t>
            </a:r>
            <a:r>
              <a:rPr lang="da-DK" dirty="0"/>
              <a:t> </a:t>
            </a:r>
            <a:r>
              <a:rPr lang="da-DK" dirty="0" err="1"/>
              <a:t>you</a:t>
            </a:r>
            <a:r>
              <a:rPr lang="da-DK" dirty="0"/>
              <a:t> </a:t>
            </a:r>
            <a:r>
              <a:rPr lang="da-DK" dirty="0" err="1"/>
              <a:t>analyze</a:t>
            </a:r>
            <a:r>
              <a:rPr lang="da-DK" dirty="0"/>
              <a:t> performance issues in Dynamics 365 Business Central</a:t>
            </a:r>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June 2023 release of Power BI apps on </a:t>
            </a:r>
            <a:r>
              <a:rPr lang="da-DK" dirty="0" err="1"/>
              <a:t>telemetry</a:t>
            </a:r>
            <a:endParaRPr lang="da-DK" dirty="0"/>
          </a:p>
        </p:txBody>
      </p:sp>
    </p:spTree>
    <p:extLst>
      <p:ext uri="{BB962C8B-B14F-4D97-AF65-F5344CB8AC3E}">
        <p14:creationId xmlns:p14="http://schemas.microsoft.com/office/powerpoint/2010/main" val="1739678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Queue time statistics, anyone?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9361318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Troubleshoot</a:t>
            </a:r>
            <a:r>
              <a:rPr lang="da-DK" dirty="0"/>
              <a:t> web service </a:t>
            </a:r>
            <a:r>
              <a:rPr lang="da-DK" dirty="0" err="1"/>
              <a:t>calls</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June 2023 release of Power BI apps on </a:t>
            </a:r>
            <a:r>
              <a:rPr lang="da-DK" dirty="0" err="1"/>
              <a:t>telemetry</a:t>
            </a:r>
            <a:endParaRPr lang="da-DK" dirty="0"/>
          </a:p>
        </p:txBody>
      </p:sp>
    </p:spTree>
    <p:extLst>
      <p:ext uri="{BB962C8B-B14F-4D97-AF65-F5344CB8AC3E}">
        <p14:creationId xmlns:p14="http://schemas.microsoft.com/office/powerpoint/2010/main" val="1784056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web service calls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2179" y="1194829"/>
            <a:ext cx="9758496"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9874" y="20918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4153" y="502883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7217229" y="1756873"/>
            <a:ext cx="3475556"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700259" y="4603212"/>
            <a:ext cx="7627562" cy="20690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6356370" y="2865316"/>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web service client experienced issues?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3924896" y="3929547"/>
            <a:ext cx="5729371"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exception was thrown by the server, what was the AL error and AL stack trace (if available)?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42286260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6886" y="3349439"/>
            <a:ext cx="7942459" cy="307776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Most pages in the performance report has these overview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generated summary in English</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analyze patterns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 over time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002757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summary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524279" y="2642970"/>
            <a:ext cx="794245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summary in English (might not show anything if there is not enough data for the AI to analyze.)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4608" y="3302712"/>
            <a:ext cx="6734177" cy="677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97409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key influencers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2477"/>
            <a:ext cx="8290138" cy="473498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8453764" y="3256658"/>
            <a:ext cx="3594978"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an insight to compare to the average of the full population.</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2950" y="2347745"/>
            <a:ext cx="612621" cy="224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12058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segments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8873" y="1611357"/>
            <a:ext cx="828510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442635" y="4631090"/>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 segment to learn more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767819" y="2355526"/>
            <a:ext cx="669470" cy="1754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908805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59" y="1540023"/>
            <a:ext cx="8899433" cy="50950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Analyze root causes</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91596" y="5100537"/>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analyze</a:t>
            </a:r>
            <a:r>
              <a:rPr kumimoji="0" lang="en-GB" sz="2000" b="0" i="0" u="none" strike="noStrike" kern="1200" cap="none" spc="0" normalizeH="0" baseline="0" noProof="0" dirty="0">
                <a:ln>
                  <a:noFill/>
                </a:ln>
                <a:solidFill>
                  <a:srgbClr val="C00000"/>
                </a:solidFill>
                <a:effectLst/>
                <a:uLnTx/>
                <a:uFillTx/>
                <a:latin typeface="Segoe UI"/>
                <a:ea typeface="+mn-ea"/>
                <a:cs typeface="+mn-cs"/>
              </a:rPr>
              <a:t>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Let AI pick the next step (see the light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bulp</a:t>
            </a:r>
            <a:r>
              <a:rPr kumimoji="0" lang="en-GB" sz="2000" b="0" i="0" u="none" strike="noStrike" kern="1200" cap="none" spc="0" normalizeH="0" baseline="0" noProof="0" dirty="0">
                <a:ln>
                  <a:noFill/>
                </a:ln>
                <a:solidFill>
                  <a:srgbClr val="C00000"/>
                </a:solidFill>
                <a:effectLst/>
                <a:uLnTx/>
                <a:uFillTx/>
                <a:latin typeface="Segoe UI"/>
                <a:ea typeface="+mn-ea"/>
                <a:cs typeface="+mn-cs"/>
              </a:rPr>
              <a:t> icons) or pick the dimension you want to explore. </a:t>
            </a: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61632" y="2169135"/>
            <a:ext cx="7470321" cy="281924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98662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545173"/>
            <a:ext cx="8899433" cy="50847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10 slowest</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53468" y="4133069"/>
            <a:ext cx="7942459"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See top 10 slowest entities (on average) and top 10 slowest entities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Pick one row and then scroll down to the detail report (which is now filtered to your choice)</a:t>
            </a: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53468" y="2134961"/>
            <a:ext cx="7392760" cy="190636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8392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fontScale="90000"/>
          </a:bodyPr>
          <a:lstStyle/>
          <a:p>
            <a:r>
              <a:rPr lang="da-DK" dirty="0" err="1"/>
              <a:t>Other</a:t>
            </a:r>
            <a:r>
              <a:rPr lang="da-DK" dirty="0"/>
              <a:t> performance </a:t>
            </a:r>
            <a:r>
              <a:rPr lang="da-DK" dirty="0" err="1"/>
              <a:t>troubleshooting</a:t>
            </a:r>
            <a:r>
              <a:rPr lang="da-DK" dirty="0"/>
              <a:t> </a:t>
            </a:r>
            <a:r>
              <a:rPr lang="da-DK" dirty="0" err="1"/>
              <a:t>improvements</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June 2023 release of Power BI apps on </a:t>
            </a:r>
            <a:r>
              <a:rPr lang="da-DK" dirty="0" err="1"/>
              <a:t>telemetry</a:t>
            </a:r>
            <a:endParaRPr lang="da-DK" dirty="0"/>
          </a:p>
        </p:txBody>
      </p:sp>
    </p:spTree>
    <p:extLst>
      <p:ext uri="{BB962C8B-B14F-4D97-AF65-F5344CB8AC3E}">
        <p14:creationId xmlns:p14="http://schemas.microsoft.com/office/powerpoint/2010/main" val="202568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1023</TotalTime>
  <Words>392</Words>
  <Application>Microsoft Office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Calibri Light</vt:lpstr>
      <vt:lpstr>Consolas</vt:lpstr>
      <vt:lpstr>Segoe UI</vt:lpstr>
      <vt:lpstr>Segoe UI Semibold</vt:lpstr>
      <vt:lpstr>Wingdings</vt:lpstr>
      <vt:lpstr>Office Theme</vt:lpstr>
      <vt:lpstr>1_Microsoft D365 template</vt:lpstr>
      <vt:lpstr>Let AI help you analyze performance issues in Dynamics 365 Business Central</vt:lpstr>
      <vt:lpstr>AI assisted performance analysis</vt:lpstr>
      <vt:lpstr>AI assisted performance analysis - summary</vt:lpstr>
      <vt:lpstr>AI assisted performance analysis - key influencers</vt:lpstr>
      <vt:lpstr>AI assisted performance analysis – Top segments</vt:lpstr>
      <vt:lpstr>AI assisted performance analysis – Analyze root causes</vt:lpstr>
      <vt:lpstr>AI assisted performance analysis – Top 10 slowest</vt:lpstr>
      <vt:lpstr>Other performance troubleshooting improvements</vt:lpstr>
      <vt:lpstr>Long running AL methods</vt:lpstr>
      <vt:lpstr>Does your API calls get queued up?</vt:lpstr>
      <vt:lpstr>Troubleshoot web service calls</vt:lpstr>
      <vt:lpstr>Troubleshoot web service calls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cp:revision>
  <dcterms:created xsi:type="dcterms:W3CDTF">2023-06-22T14:29:22Z</dcterms:created>
  <dcterms:modified xsi:type="dcterms:W3CDTF">2023-06-23T07:32:41Z</dcterms:modified>
</cp:coreProperties>
</file>